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
  </p:notesMasterIdLst>
  <p:sldIdLst>
    <p:sldId id="256" r:id="rId2"/>
    <p:sldId id="258" r:id="rId3"/>
    <p:sldId id="259" r:id="rId4"/>
    <p:sldId id="262" r:id="rId5"/>
    <p:sldId id="261" r:id="rId6"/>
    <p:sldId id="286" r:id="rId7"/>
    <p:sldId id="263" r:id="rId8"/>
    <p:sldId id="264" r:id="rId9"/>
    <p:sldId id="275" r:id="rId10"/>
    <p:sldId id="285" r:id="rId11"/>
    <p:sldId id="291" r:id="rId12"/>
    <p:sldId id="288" r:id="rId13"/>
    <p:sldId id="290" r:id="rId14"/>
    <p:sldId id="287" r:id="rId15"/>
    <p:sldId id="27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Hind" panose="02000000000000000000" pitchFamily="2"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F0F628-D9B5-44EF-B061-73379C1F9D8E}" v="87" dt="2022-11-06T05:04:02.377"/>
    <p1510:client id="{B36BAB99-E491-4967-B9FD-C4D270B329EF}" v="110" dt="2022-11-05T19:58:06.233"/>
  </p1510:revLst>
</p1510:revInfo>
</file>

<file path=ppt/tableStyles.xml><?xml version="1.0" encoding="utf-8"?>
<a:tblStyleLst xmlns:a="http://schemas.openxmlformats.org/drawingml/2006/main" def="{9DE9BFE8-34F1-4A1F-822F-66159A158503}">
  <a:tblStyle styleId="{9DE9BFE8-34F1-4A1F-822F-66159A1585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100" d="100"/>
          <a:sy n="100" d="100"/>
        </p:scale>
        <p:origin x="1085"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2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61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77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68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593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12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274810" y="2090885"/>
            <a:ext cx="4487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8000" dirty="0"/>
              <a:t>UNIGO</a:t>
            </a:r>
            <a:endParaRPr sz="8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34974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352978"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Register Page</a:t>
            </a:r>
          </a:p>
          <a:p>
            <a:pPr marL="0" lvl="0" indent="0" algn="l" rtl="0">
              <a:spcBef>
                <a:spcPts val="600"/>
              </a:spcBef>
              <a:spcAft>
                <a:spcPts val="0"/>
              </a:spcAft>
              <a:buNone/>
            </a:pPr>
            <a:r>
              <a:rPr lang="en-US" sz="1800" dirty="0"/>
              <a:t>The user can register to the community by providing the following details</a:t>
            </a:r>
          </a:p>
        </p:txBody>
      </p:sp>
      <p:sp>
        <p:nvSpPr>
          <p:cNvPr id="373" name="Google Shape;373;p34"/>
          <p:cNvSpPr/>
          <p:nvPr/>
        </p:nvSpPr>
        <p:spPr>
          <a:xfrm>
            <a:off x="145015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029D188E-646E-4176-8CDE-64239519B200}"/>
              </a:ext>
            </a:extLst>
          </p:cNvPr>
          <p:cNvPicPr>
            <a:picLocks noChangeAspect="1"/>
          </p:cNvPicPr>
          <p:nvPr/>
        </p:nvPicPr>
        <p:blipFill>
          <a:blip r:embed="rId3"/>
          <a:stretch>
            <a:fillRect/>
          </a:stretch>
        </p:blipFill>
        <p:spPr>
          <a:xfrm>
            <a:off x="1450151" y="839000"/>
            <a:ext cx="1888500" cy="3356100"/>
          </a:xfrm>
          <a:prstGeom prst="rect">
            <a:avLst/>
          </a:prstGeom>
        </p:spPr>
      </p:pic>
    </p:spTree>
    <p:extLst>
      <p:ext uri="{BB962C8B-B14F-4D97-AF65-F5344CB8AC3E}">
        <p14:creationId xmlns:p14="http://schemas.microsoft.com/office/powerpoint/2010/main" val="870264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146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IN" sz="1800" b="1" dirty="0">
                <a:solidFill>
                  <a:srgbClr val="33CCCC"/>
                </a:solidFill>
              </a:rPr>
              <a:t>Post Page</a:t>
            </a:r>
            <a:endParaRPr lang="en" sz="1800" b="1" dirty="0">
              <a:solidFill>
                <a:srgbClr val="33CCCC"/>
              </a:solidFill>
            </a:endParaRPr>
          </a:p>
          <a:p>
            <a:pPr marL="0" lvl="0" indent="0" algn="l" rtl="0">
              <a:spcBef>
                <a:spcPts val="600"/>
              </a:spcBef>
              <a:spcAft>
                <a:spcPts val="0"/>
              </a:spcAft>
              <a:buNone/>
            </a:pPr>
            <a:r>
              <a:rPr lang="en-IN" sz="1800" dirty="0"/>
              <a:t>The community member can post images and description which will be displayed on community page.</a:t>
            </a:r>
          </a:p>
        </p:txBody>
      </p:sp>
      <p:sp>
        <p:nvSpPr>
          <p:cNvPr id="373" name="Google Shape;373;p34"/>
          <p:cNvSpPr/>
          <p:nvPr/>
        </p:nvSpPr>
        <p:spPr>
          <a:xfrm>
            <a:off x="5240125"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070701F7-CF67-4ED4-9CB7-00177235C3A3}"/>
              </a:ext>
            </a:extLst>
          </p:cNvPr>
          <p:cNvPicPr>
            <a:picLocks noChangeAspect="1"/>
          </p:cNvPicPr>
          <p:nvPr/>
        </p:nvPicPr>
        <p:blipFill>
          <a:blip r:embed="rId3"/>
          <a:stretch>
            <a:fillRect/>
          </a:stretch>
        </p:blipFill>
        <p:spPr>
          <a:xfrm>
            <a:off x="5240125" y="839000"/>
            <a:ext cx="1888500" cy="3356100"/>
          </a:xfrm>
          <a:prstGeom prst="rect">
            <a:avLst/>
          </a:prstGeom>
        </p:spPr>
      </p:pic>
    </p:spTree>
    <p:extLst>
      <p:ext uri="{BB962C8B-B14F-4D97-AF65-F5344CB8AC3E}">
        <p14:creationId xmlns:p14="http://schemas.microsoft.com/office/powerpoint/2010/main" val="3508180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34974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352978"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Community Page</a:t>
            </a:r>
          </a:p>
          <a:p>
            <a:pPr marL="0" lvl="0" indent="0" algn="l" rtl="0">
              <a:spcBef>
                <a:spcPts val="600"/>
              </a:spcBef>
              <a:spcAft>
                <a:spcPts val="0"/>
              </a:spcAft>
              <a:buNone/>
            </a:pPr>
            <a:r>
              <a:rPr lang="en-US" sz="1800" dirty="0"/>
              <a:t>All the verified posts posted by the user will be visible here,</a:t>
            </a:r>
          </a:p>
          <a:p>
            <a:pPr marL="0" lvl="0" indent="0" algn="l" rtl="0">
              <a:spcBef>
                <a:spcPts val="600"/>
              </a:spcBef>
              <a:spcAft>
                <a:spcPts val="0"/>
              </a:spcAft>
              <a:buNone/>
            </a:pPr>
            <a:r>
              <a:rPr lang="en-US" sz="1800" dirty="0"/>
              <a:t>Other members can either update the posts or flag the post if it doesn’t seem valid</a:t>
            </a:r>
          </a:p>
        </p:txBody>
      </p:sp>
      <p:sp>
        <p:nvSpPr>
          <p:cNvPr id="373" name="Google Shape;373;p34"/>
          <p:cNvSpPr/>
          <p:nvPr/>
        </p:nvSpPr>
        <p:spPr>
          <a:xfrm>
            <a:off x="145015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F786675E-E1AE-47CB-A8F8-935EF8048BFC}"/>
              </a:ext>
            </a:extLst>
          </p:cNvPr>
          <p:cNvPicPr>
            <a:picLocks noChangeAspect="1"/>
          </p:cNvPicPr>
          <p:nvPr/>
        </p:nvPicPr>
        <p:blipFill>
          <a:blip r:embed="rId3"/>
          <a:stretch>
            <a:fillRect/>
          </a:stretch>
        </p:blipFill>
        <p:spPr>
          <a:xfrm>
            <a:off x="1450151" y="839000"/>
            <a:ext cx="1888500" cy="3356100"/>
          </a:xfrm>
          <a:prstGeom prst="rect">
            <a:avLst/>
          </a:prstGeom>
        </p:spPr>
      </p:pic>
    </p:spTree>
    <p:extLst>
      <p:ext uri="{BB962C8B-B14F-4D97-AF65-F5344CB8AC3E}">
        <p14:creationId xmlns:p14="http://schemas.microsoft.com/office/powerpoint/2010/main" val="86050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28166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670738" y="671150"/>
            <a:ext cx="3240000" cy="3356100"/>
          </a:xfrm>
          <a:prstGeom prst="rect">
            <a:avLst/>
          </a:prstGeom>
        </p:spPr>
        <p:txBody>
          <a:bodyPr spcFirstLastPara="1" wrap="square" lIns="91425" tIns="91425" rIns="91425" bIns="91425" anchor="b" anchorCtr="0">
            <a:noAutofit/>
          </a:bodyPr>
          <a:lstStyle/>
          <a:p>
            <a:pPr marL="0" lvl="0" indent="0">
              <a:buNone/>
            </a:pPr>
            <a:r>
              <a:rPr lang="en" sz="1800" b="1" dirty="0">
                <a:solidFill>
                  <a:srgbClr val="33CCCC"/>
                </a:solidFill>
              </a:rPr>
              <a:t>Donations page</a:t>
            </a:r>
            <a:endParaRPr lang="en-IN" sz="1800" b="1" dirty="0">
              <a:solidFill>
                <a:srgbClr val="33CCCC"/>
              </a:solidFill>
            </a:endParaRPr>
          </a:p>
          <a:p>
            <a:pPr marL="0" lvl="0" indent="0">
              <a:buNone/>
            </a:pPr>
            <a:r>
              <a:rPr lang="en-IN" sz="1800" dirty="0"/>
              <a:t>The users can donate amount as per there will to the community.</a:t>
            </a:r>
          </a:p>
        </p:txBody>
      </p:sp>
      <p:sp>
        <p:nvSpPr>
          <p:cNvPr id="373" name="Google Shape;373;p34"/>
          <p:cNvSpPr/>
          <p:nvPr/>
        </p:nvSpPr>
        <p:spPr>
          <a:xfrm>
            <a:off x="538207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BA0CA7D6-3792-465B-A3D9-4DCDCCBF4780}"/>
              </a:ext>
            </a:extLst>
          </p:cNvPr>
          <p:cNvPicPr>
            <a:picLocks noChangeAspect="1"/>
          </p:cNvPicPr>
          <p:nvPr/>
        </p:nvPicPr>
        <p:blipFill>
          <a:blip r:embed="rId3"/>
          <a:stretch>
            <a:fillRect/>
          </a:stretch>
        </p:blipFill>
        <p:spPr>
          <a:xfrm>
            <a:off x="5382071" y="841740"/>
            <a:ext cx="1888500" cy="3353360"/>
          </a:xfrm>
          <a:prstGeom prst="rect">
            <a:avLst/>
          </a:prstGeom>
        </p:spPr>
      </p:pic>
    </p:spTree>
    <p:extLst>
      <p:ext uri="{BB962C8B-B14F-4D97-AF65-F5344CB8AC3E}">
        <p14:creationId xmlns:p14="http://schemas.microsoft.com/office/powerpoint/2010/main" val="230148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26823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09283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Logged in User </a:t>
            </a:r>
            <a:r>
              <a:rPr lang="en-IN" sz="1800" b="1" dirty="0">
                <a:solidFill>
                  <a:srgbClr val="33CCCC"/>
                </a:solidFill>
              </a:rPr>
              <a:t>Page</a:t>
            </a:r>
          </a:p>
          <a:p>
            <a:pPr marL="0" lvl="0" indent="0" algn="l" rtl="0">
              <a:spcBef>
                <a:spcPts val="600"/>
              </a:spcBef>
              <a:spcAft>
                <a:spcPts val="0"/>
              </a:spcAft>
              <a:buNone/>
            </a:pPr>
            <a:r>
              <a:rPr lang="en-IN" sz="1800" dirty="0"/>
              <a:t>Once the user is registered, the following interface would be visible.</a:t>
            </a: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D165BC46-C4BB-4AEC-8998-E6BE3874F919}"/>
              </a:ext>
            </a:extLst>
          </p:cNvPr>
          <p:cNvPicPr>
            <a:picLocks noChangeAspect="1"/>
          </p:cNvPicPr>
          <p:nvPr/>
        </p:nvPicPr>
        <p:blipFill>
          <a:blip r:embed="rId3"/>
          <a:stretch>
            <a:fillRect/>
          </a:stretch>
        </p:blipFill>
        <p:spPr>
          <a:xfrm>
            <a:off x="1361545" y="839000"/>
            <a:ext cx="1888500" cy="3356100"/>
          </a:xfrm>
          <a:prstGeom prst="rect">
            <a:avLst/>
          </a:prstGeom>
        </p:spPr>
      </p:pic>
    </p:spTree>
    <p:extLst>
      <p:ext uri="{BB962C8B-B14F-4D97-AF65-F5344CB8AC3E}">
        <p14:creationId xmlns:p14="http://schemas.microsoft.com/office/powerpoint/2010/main" val="41096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49" y="1906023"/>
            <a:ext cx="401850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t>THANKS!</a:t>
            </a:r>
            <a:endParaRPr sz="7200" dirty="0"/>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715450" y="1239717"/>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t>HELLO!</a:t>
            </a:r>
            <a:endParaRPr sz="7200" dirty="0"/>
          </a:p>
        </p:txBody>
      </p:sp>
      <p:sp>
        <p:nvSpPr>
          <p:cNvPr id="211" name="Google Shape;211;p17"/>
          <p:cNvSpPr txBox="1">
            <a:spLocks noGrp="1"/>
          </p:cNvSpPr>
          <p:nvPr>
            <p:ph type="subTitle" idx="4294967295"/>
          </p:nvPr>
        </p:nvSpPr>
        <p:spPr>
          <a:xfrm>
            <a:off x="2715450" y="2217829"/>
            <a:ext cx="4939200" cy="214860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solidFill>
                  <a:srgbClr val="33CCFF"/>
                </a:solidFill>
              </a:rPr>
              <a:t>We are</a:t>
            </a:r>
          </a:p>
          <a:p>
            <a:pPr marL="0" indent="0">
              <a:buNone/>
            </a:pPr>
            <a:r>
              <a:rPr lang="en-IN" sz="4400" b="1" dirty="0">
                <a:solidFill>
                  <a:srgbClr val="33CCFF"/>
                </a:solidFill>
              </a:rPr>
              <a:t>Team - Bit Ends</a:t>
            </a:r>
          </a:p>
          <a:p>
            <a:pPr marL="0" indent="0">
              <a:buClr>
                <a:schemeClr val="dk1"/>
              </a:buClr>
              <a:buSzPts val="1100"/>
              <a:buNone/>
            </a:pPr>
            <a:r>
              <a:rPr lang="en" sz="1800" dirty="0"/>
              <a:t>Team Leader – Nishant Kumar </a:t>
            </a:r>
            <a:r>
              <a:rPr lang="en" sz="1800" dirty="0" err="1"/>
              <a:t>sahu</a:t>
            </a:r>
          </a:p>
          <a:p>
            <a:pPr marL="0" indent="0">
              <a:buSzPts val="1100"/>
              <a:buNone/>
            </a:pPr>
            <a:r>
              <a:rPr lang="en" sz="1800" dirty="0"/>
              <a:t>Team Member – Piyush Kumar</a:t>
            </a:r>
          </a:p>
          <a:p>
            <a:pPr marL="0" indent="0">
              <a:buSzPts val="1100"/>
              <a:buNone/>
            </a:pPr>
            <a:r>
              <a:rPr lang="en" sz="1800" dirty="0" err="1"/>
              <a:t>Bhilai</a:t>
            </a:r>
            <a:r>
              <a:rPr lang="en" sz="1800" dirty="0"/>
              <a:t> institute of technology , Durg</a:t>
            </a:r>
            <a:endParaRPr lang="en"/>
          </a:p>
        </p:txBody>
      </p:sp>
      <p:pic>
        <p:nvPicPr>
          <p:cNvPr id="212" name="Google Shape;212;p1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t>OUR IDEA</a:t>
            </a:r>
            <a:endParaRPr sz="6000" dirty="0"/>
          </a:p>
        </p:txBody>
      </p:sp>
      <p:sp>
        <p:nvSpPr>
          <p:cNvPr id="219" name="Google Shape;219;p18"/>
          <p:cNvSpPr txBox="1">
            <a:spLocks noGrp="1"/>
          </p:cNvSpPr>
          <p:nvPr>
            <p:ph type="subTitle" idx="1"/>
          </p:nvPr>
        </p:nvSpPr>
        <p:spPr>
          <a:xfrm>
            <a:off x="2647900" y="2862371"/>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a:t>
            </a:r>
            <a:r>
              <a:rPr lang="en-IN" dirty="0"/>
              <a:t>Get Started</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509042" y="1201708"/>
            <a:ext cx="5501358" cy="10176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BIG</a:t>
            </a:r>
            <a:br>
              <a:rPr lang="en" sz="4800" dirty="0"/>
            </a:br>
            <a:r>
              <a:rPr lang="en" sz="4800" dirty="0"/>
              <a:t>CONCEPT</a:t>
            </a:r>
            <a:endParaRPr sz="4800" dirty="0"/>
          </a:p>
        </p:txBody>
      </p:sp>
      <p:sp>
        <p:nvSpPr>
          <p:cNvPr id="239" name="Google Shape;239;p21"/>
          <p:cNvSpPr txBox="1">
            <a:spLocks noGrp="1"/>
          </p:cNvSpPr>
          <p:nvPr>
            <p:ph type="subTitle" idx="4294967295"/>
          </p:nvPr>
        </p:nvSpPr>
        <p:spPr>
          <a:xfrm>
            <a:off x="1510579" y="2375989"/>
            <a:ext cx="5635200" cy="784800"/>
          </a:xfrm>
          <a:prstGeom prst="rect">
            <a:avLst/>
          </a:prstGeom>
        </p:spPr>
        <p:txBody>
          <a:bodyPr spcFirstLastPara="1" wrap="square" lIns="91425" tIns="91425" rIns="91425" bIns="91425" anchor="t" anchorCtr="0">
            <a:noAutofit/>
          </a:bodyPr>
          <a:lstStyle/>
          <a:p>
            <a:pPr marL="0" lvl="0" indent="0">
              <a:buNone/>
            </a:pPr>
            <a:r>
              <a:rPr lang="en-IN" sz="1800" dirty="0"/>
              <a:t>Heard of google Local guides? How they contribute to google maps about various places, and millions of people rely on their contributions to decide where to go and what to do. Similarly, we wish to create a platform for developing a community of local helpers who are concerned about the environment and take initiative to improve changing climatic conditions. </a:t>
            </a:r>
            <a:endParaRPr sz="1800"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61567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
        <p:nvSpPr>
          <p:cNvPr id="232" name="Google Shape;232;p20"/>
          <p:cNvSpPr txBox="1">
            <a:spLocks noGrp="1"/>
          </p:cNvSpPr>
          <p:nvPr>
            <p:ph type="body" idx="1"/>
          </p:nvPr>
        </p:nvSpPr>
        <p:spPr>
          <a:xfrm>
            <a:off x="1067088" y="1189500"/>
            <a:ext cx="5972100" cy="2764500"/>
          </a:xfrm>
          <a:prstGeom prst="rect">
            <a:avLst/>
          </a:prstGeom>
        </p:spPr>
        <p:txBody>
          <a:bodyPr spcFirstLastPara="1" wrap="square" lIns="91425" tIns="91425" rIns="91425" bIns="91425" anchor="t" anchorCtr="0">
            <a:noAutofit/>
          </a:bodyPr>
          <a:lstStyle/>
          <a:p>
            <a:pPr marL="76200" lvl="0" indent="0">
              <a:buNone/>
            </a:pPr>
            <a:r>
              <a:rPr lang="en-IN" sz="2000" dirty="0"/>
              <a:t>The local helpers can :</a:t>
            </a:r>
            <a:endParaRPr lang="en" sz="2000" dirty="0"/>
          </a:p>
          <a:p>
            <a:pPr lvl="0"/>
            <a:r>
              <a:rPr lang="en-US" sz="2000" dirty="0"/>
              <a:t>Post photos and description of the various initiatives they have taken (like planting trees, posting photos of polluted ponds or factories causing air pollution)</a:t>
            </a:r>
          </a:p>
          <a:p>
            <a:pPr lvl="0"/>
            <a:r>
              <a:rPr lang="en-IN" sz="2000" dirty="0"/>
              <a:t>F</a:t>
            </a:r>
            <a:r>
              <a:rPr lang="en" sz="2000" dirty="0"/>
              <a:t>or </a:t>
            </a:r>
            <a:r>
              <a:rPr lang="en-IN" sz="2000" dirty="0"/>
              <a:t>helpful posts they will earn reward points</a:t>
            </a:r>
            <a:endParaRPr sz="2000" dirty="0"/>
          </a:p>
          <a:p>
            <a:pPr lvl="0">
              <a:spcBef>
                <a:spcPts val="0"/>
              </a:spcBef>
            </a:pPr>
            <a:endParaRPr lang="en-US" sz="2000"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4" name="Rectangle 13">
            <a:extLst>
              <a:ext uri="{FF2B5EF4-FFF2-40B4-BE49-F238E27FC236}">
                <a16:creationId xmlns:a16="http://schemas.microsoft.com/office/drawing/2014/main" id="{098833F3-FEC1-423D-B252-7372F2379D6C}"/>
              </a:ext>
            </a:extLst>
          </p:cNvPr>
          <p:cNvSpPr/>
          <p:nvPr/>
        </p:nvSpPr>
        <p:spPr>
          <a:xfrm>
            <a:off x="0" y="-1"/>
            <a:ext cx="9144000"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026" name="Picture 2">
            <a:extLst>
              <a:ext uri="{FF2B5EF4-FFF2-40B4-BE49-F238E27FC236}">
                <a16:creationId xmlns:a16="http://schemas.microsoft.com/office/drawing/2014/main" id="{CD14D7C8-45C8-48C8-9E3D-1FFAD34613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7064" y="202195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CDCA95A-CCAA-4316-95F7-B4319A688E5D}"/>
              </a:ext>
            </a:extLst>
          </p:cNvPr>
          <p:cNvPicPr>
            <a:picLocks noChangeAspect="1"/>
          </p:cNvPicPr>
          <p:nvPr/>
        </p:nvPicPr>
        <p:blipFill>
          <a:blip r:embed="rId4"/>
          <a:stretch>
            <a:fillRect/>
          </a:stretch>
        </p:blipFill>
        <p:spPr>
          <a:xfrm>
            <a:off x="3486971" y="329093"/>
            <a:ext cx="1630038" cy="1443263"/>
          </a:xfrm>
          <a:prstGeom prst="rect">
            <a:avLst/>
          </a:prstGeom>
        </p:spPr>
      </p:pic>
      <p:pic>
        <p:nvPicPr>
          <p:cNvPr id="26" name="Picture 2">
            <a:extLst>
              <a:ext uri="{FF2B5EF4-FFF2-40B4-BE49-F238E27FC236}">
                <a16:creationId xmlns:a16="http://schemas.microsoft.com/office/drawing/2014/main" id="{C13A0F0A-AE1D-4AD4-932A-74CAB46A811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97989" y="2021959"/>
            <a:ext cx="38100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D27E777-0DAE-4692-8CA1-8D65713F8A63}"/>
              </a:ext>
            </a:extLst>
          </p:cNvPr>
          <p:cNvGrpSpPr/>
          <p:nvPr/>
        </p:nvGrpSpPr>
        <p:grpSpPr>
          <a:xfrm>
            <a:off x="6825374" y="632460"/>
            <a:ext cx="1778606" cy="3710940"/>
            <a:chOff x="6825374" y="632460"/>
            <a:chExt cx="1778606" cy="3710940"/>
          </a:xfrm>
        </p:grpSpPr>
        <p:pic>
          <p:nvPicPr>
            <p:cNvPr id="27" name="Picture 2">
              <a:extLst>
                <a:ext uri="{FF2B5EF4-FFF2-40B4-BE49-F238E27FC236}">
                  <a16:creationId xmlns:a16="http://schemas.microsoft.com/office/drawing/2014/main" id="{A47AA75B-04BE-4323-89CA-B123AA885D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180" t="10985" r="31474" b="11096"/>
            <a:stretch/>
          </p:blipFill>
          <p:spPr bwMode="auto">
            <a:xfrm>
              <a:off x="6825374" y="632460"/>
              <a:ext cx="1778606" cy="37109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D782D79-D25B-4098-BD59-D083BF74ACE9}"/>
                </a:ext>
              </a:extLst>
            </p:cNvPr>
            <p:cNvPicPr>
              <a:picLocks noChangeAspect="1"/>
            </p:cNvPicPr>
            <p:nvPr/>
          </p:nvPicPr>
          <p:blipFill rotWithShape="1">
            <a:blip r:embed="rId6"/>
            <a:srcRect l="7486" t="16296" r="74333" b="26222"/>
            <a:stretch/>
          </p:blipFill>
          <p:spPr>
            <a:xfrm>
              <a:off x="6973943" y="1183640"/>
              <a:ext cx="1513896" cy="2585720"/>
            </a:xfrm>
            <a:prstGeom prst="rect">
              <a:avLst/>
            </a:prstGeom>
          </p:spPr>
        </p:pic>
        <p:pic>
          <p:nvPicPr>
            <p:cNvPr id="30" name="Picture 29">
              <a:extLst>
                <a:ext uri="{FF2B5EF4-FFF2-40B4-BE49-F238E27FC236}">
                  <a16:creationId xmlns:a16="http://schemas.microsoft.com/office/drawing/2014/main" id="{928A0348-589D-46D5-AA44-BD52F91D3BCF}"/>
                </a:ext>
              </a:extLst>
            </p:cNvPr>
            <p:cNvPicPr>
              <a:picLocks noChangeAspect="1"/>
            </p:cNvPicPr>
            <p:nvPr/>
          </p:nvPicPr>
          <p:blipFill>
            <a:blip r:embed="rId4"/>
            <a:stretch>
              <a:fillRect/>
            </a:stretch>
          </p:blipFill>
          <p:spPr>
            <a:xfrm>
              <a:off x="7233855" y="1866901"/>
              <a:ext cx="991046" cy="877488"/>
            </a:xfrm>
            <a:prstGeom prst="rect">
              <a:avLst/>
            </a:prstGeom>
          </p:spPr>
        </p:pic>
      </p:grpSp>
      <p:grpSp>
        <p:nvGrpSpPr>
          <p:cNvPr id="22" name="Group 21">
            <a:extLst>
              <a:ext uri="{FF2B5EF4-FFF2-40B4-BE49-F238E27FC236}">
                <a16:creationId xmlns:a16="http://schemas.microsoft.com/office/drawing/2014/main" id="{26A04124-864B-4784-873E-D651CF8218C1}"/>
              </a:ext>
            </a:extLst>
          </p:cNvPr>
          <p:cNvGrpSpPr/>
          <p:nvPr/>
        </p:nvGrpSpPr>
        <p:grpSpPr>
          <a:xfrm>
            <a:off x="2285429" y="2153980"/>
            <a:ext cx="2403083" cy="2857500"/>
            <a:chOff x="2285430" y="2159094"/>
            <a:chExt cx="2403083" cy="2857500"/>
          </a:xfrm>
        </p:grpSpPr>
        <p:pic>
          <p:nvPicPr>
            <p:cNvPr id="15" name="Picture 14">
              <a:extLst>
                <a:ext uri="{FF2B5EF4-FFF2-40B4-BE49-F238E27FC236}">
                  <a16:creationId xmlns:a16="http://schemas.microsoft.com/office/drawing/2014/main" id="{1B7A496B-95CE-41B6-B81A-BD49F17A8C01}"/>
                </a:ext>
              </a:extLst>
            </p:cNvPr>
            <p:cNvPicPr>
              <a:picLocks noChangeAspect="1"/>
            </p:cNvPicPr>
            <p:nvPr/>
          </p:nvPicPr>
          <p:blipFill rotWithShape="1">
            <a:blip r:embed="rId7"/>
            <a:srcRect t="40758" r="73720" b="3687"/>
            <a:stretch/>
          </p:blipFill>
          <p:spPr>
            <a:xfrm>
              <a:off x="2285430" y="2159094"/>
              <a:ext cx="2403083" cy="2857500"/>
            </a:xfrm>
            <a:prstGeom prst="rect">
              <a:avLst/>
            </a:prstGeom>
          </p:spPr>
        </p:pic>
        <p:pic>
          <p:nvPicPr>
            <p:cNvPr id="32" name="Picture 4">
              <a:extLst>
                <a:ext uri="{FF2B5EF4-FFF2-40B4-BE49-F238E27FC236}">
                  <a16:creationId xmlns:a16="http://schemas.microsoft.com/office/drawing/2014/main" id="{C6636469-E00D-4BCE-B0F9-91FD1DAF9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1576">
              <a:off x="3548376" y="3175664"/>
              <a:ext cx="349654" cy="349654"/>
            </a:xfrm>
            <a:prstGeom prst="rect">
              <a:avLst/>
            </a:prstGeom>
            <a:noFill/>
            <a:scene3d>
              <a:camera prst="orthographicFront">
                <a:rot lat="1756737" lon="18073631" rev="20953054"/>
              </a:camera>
              <a:lightRig rig="threePt" dir="t"/>
            </a:scene3d>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83E9705-A9D2-450E-8D43-363B85D4AE53}"/>
                </a:ext>
              </a:extLst>
            </p:cNvPr>
            <p:cNvPicPr>
              <a:picLocks noChangeAspect="1"/>
            </p:cNvPicPr>
            <p:nvPr/>
          </p:nvPicPr>
          <p:blipFill>
            <a:blip r:embed="rId8"/>
            <a:stretch>
              <a:fillRect/>
            </a:stretch>
          </p:blipFill>
          <p:spPr>
            <a:xfrm>
              <a:off x="2288213" y="2159094"/>
              <a:ext cx="2400300" cy="2857500"/>
            </a:xfrm>
            <a:prstGeom prst="rect">
              <a:avLst/>
            </a:prstGeom>
          </p:spPr>
        </p:pic>
      </p:grpSp>
    </p:spTree>
    <p:extLst>
      <p:ext uri="{BB962C8B-B14F-4D97-AF65-F5344CB8AC3E}">
        <p14:creationId xmlns:p14="http://schemas.microsoft.com/office/powerpoint/2010/main" val="153425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61111E-6 2.34568E-6 L 0.25 2.34568E-6 " pathEditMode="relative" rAng="0" ptsTypes="AA">
                                      <p:cBhvr>
                                        <p:cTn id="6" dur="5000" fill="hold"/>
                                        <p:tgtEl>
                                          <p:spTgt spid="1026"/>
                                        </p:tgtEl>
                                        <p:attrNameLst>
                                          <p:attrName>ppt_x</p:attrName>
                                          <p:attrName>ppt_y</p:attrName>
                                        </p:attrNameLst>
                                      </p:cBhvr>
                                      <p:rCtr x="12500" y="0"/>
                                    </p:animMotion>
                                  </p:childTnLst>
                                </p:cTn>
                              </p:par>
                            </p:childTnLst>
                          </p:cTn>
                        </p:par>
                        <p:par>
                          <p:cTn id="7" fill="hold">
                            <p:stCondLst>
                              <p:cond delay="500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par>
                          <p:cTn id="10" fill="hold">
                            <p:stCondLst>
                              <p:cond delay="5000"/>
                            </p:stCondLst>
                            <p:childTnLst>
                              <p:par>
                                <p:cTn id="11" presetID="1"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2.22222E-6 2.34568E-6 L 0.25 2.34568E-6 " pathEditMode="relative" rAng="0" ptsTypes="AA">
                                      <p:cBhvr>
                                        <p:cTn id="23" dur="5000" fill="hold"/>
                                        <p:tgtEl>
                                          <p:spTgt spid="26"/>
                                        </p:tgtEl>
                                        <p:attrNameLst>
                                          <p:attrName>ppt_x</p:attrName>
                                          <p:attrName>ppt_y</p:attrName>
                                        </p:attrNameLst>
                                      </p:cBhvr>
                                      <p:rCtr x="12500" y="0"/>
                                    </p:animMotion>
                                  </p:childTnLst>
                                </p:cTn>
                              </p:par>
                              <p:par>
                                <p:cTn id="24" presetID="1" presetClass="exit" presetSubtype="0" fill="hold"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solidFill>
                  <a:srgbClr val="FFFF00"/>
                </a:solidFill>
              </a:rPr>
              <a:t>FRONT-END</a:t>
            </a:r>
            <a:endParaRPr b="1" dirty="0">
              <a:solidFill>
                <a:srgbClr val="FFFF00"/>
              </a:solidFill>
            </a:endParaRPr>
          </a:p>
          <a:p>
            <a:pPr marL="285750" indent="-285750"/>
            <a:r>
              <a:rPr lang="en-IN" dirty="0"/>
              <a:t>HTML 5</a:t>
            </a:r>
          </a:p>
          <a:p>
            <a:pPr marL="285750" indent="-285750"/>
            <a:r>
              <a:rPr lang="en-IN" dirty="0"/>
              <a:t>CSS (</a:t>
            </a:r>
            <a:r>
              <a:rPr lang="en-IN" dirty="0" err="1"/>
              <a:t>Bulma</a:t>
            </a:r>
            <a:r>
              <a:rPr lang="en-IN" dirty="0"/>
              <a:t> Framework)</a:t>
            </a:r>
          </a:p>
          <a:p>
            <a:pPr marL="285750" indent="-285750"/>
            <a:r>
              <a:rPr lang="en-IN" dirty="0"/>
              <a:t>JavaScript</a:t>
            </a:r>
          </a:p>
          <a:p>
            <a:pPr marL="285750" indent="-285750"/>
            <a:r>
              <a:rPr lang="en-IN" dirty="0"/>
              <a:t>jQuery</a:t>
            </a:r>
          </a:p>
          <a:p>
            <a:pPr marL="285750" indent="-285750"/>
            <a:r>
              <a:rPr lang="en-IN" dirty="0"/>
              <a:t>AJAX</a:t>
            </a:r>
            <a:endParaRPr dirty="0"/>
          </a:p>
        </p:txBody>
      </p:sp>
      <p:sp>
        <p:nvSpPr>
          <p:cNvPr id="257" name="Google Shape;257;p2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TECHNOLOGY STACK</a:t>
            </a:r>
            <a:endParaRPr dirty="0"/>
          </a:p>
        </p:txBody>
      </p:sp>
      <p:sp>
        <p:nvSpPr>
          <p:cNvPr id="258" name="Google Shape;258;p22"/>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0000"/>
                </a:solidFill>
              </a:rPr>
              <a:t>BACK-END</a:t>
            </a:r>
          </a:p>
          <a:p>
            <a:pPr marL="285750" indent="-285750"/>
            <a:r>
              <a:rPr lang="en-US" dirty="0"/>
              <a:t>Block-Chain </a:t>
            </a:r>
          </a:p>
          <a:p>
            <a:pPr marL="285750" indent="-285750"/>
            <a:r>
              <a:rPr lang="en-US" dirty="0"/>
              <a:t>Meta Mask</a:t>
            </a:r>
          </a:p>
          <a:p>
            <a:pPr marL="285750" indent="-285750"/>
            <a:r>
              <a:rPr lang="en-US" dirty="0"/>
              <a:t>Ganache</a:t>
            </a:r>
          </a:p>
          <a:p>
            <a:pPr marL="285750" indent="-285750"/>
            <a:r>
              <a:rPr lang="en-US" dirty="0"/>
              <a:t>Custom made API (Python)</a:t>
            </a:r>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067088" y="149959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Why we’re using </a:t>
            </a:r>
            <a:br>
              <a:rPr lang="en-IN" sz="4400" dirty="0"/>
            </a:br>
            <a:r>
              <a:rPr lang="en-IN" sz="4400" dirty="0"/>
              <a:t>Block-Chain?</a:t>
            </a:r>
            <a:endParaRPr sz="4400" dirty="0"/>
          </a:p>
        </p:txBody>
      </p:sp>
      <p:sp>
        <p:nvSpPr>
          <p:cNvPr id="265" name="Google Shape;265;p23"/>
          <p:cNvSpPr txBox="1">
            <a:spLocks noGrp="1"/>
          </p:cNvSpPr>
          <p:nvPr>
            <p:ph type="body" idx="1"/>
          </p:nvPr>
        </p:nvSpPr>
        <p:spPr>
          <a:xfrm>
            <a:off x="1067100" y="2263540"/>
            <a:ext cx="2024100" cy="1996040"/>
          </a:xfrm>
          <a:prstGeom prst="rect">
            <a:avLst/>
          </a:prstGeom>
        </p:spPr>
        <p:txBody>
          <a:bodyPr spcFirstLastPara="1" wrap="square" lIns="91425" tIns="91425" rIns="91425" bIns="91425" anchor="t" anchorCtr="0">
            <a:noAutofit/>
          </a:bodyPr>
          <a:lstStyle/>
          <a:p>
            <a:pPr marL="0" indent="0">
              <a:buNone/>
            </a:pPr>
            <a:r>
              <a:rPr lang="en-IN" b="1" dirty="0">
                <a:solidFill>
                  <a:srgbClr val="FFFF00"/>
                </a:solidFill>
              </a:rPr>
              <a:t>TRANSPARENT</a:t>
            </a:r>
            <a:endParaRPr b="1" dirty="0"/>
          </a:p>
          <a:p>
            <a:pPr marL="0" lvl="0" indent="0" algn="l" rtl="0">
              <a:spcBef>
                <a:spcPts val="600"/>
              </a:spcBef>
              <a:spcAft>
                <a:spcPts val="0"/>
              </a:spcAft>
              <a:buNone/>
            </a:pPr>
            <a:r>
              <a:rPr lang="en-IN" dirty="0"/>
              <a:t>Everyone will be having the same authority / access to the app.</a:t>
            </a:r>
            <a:endParaRPr dirty="0"/>
          </a:p>
        </p:txBody>
      </p:sp>
      <p:sp>
        <p:nvSpPr>
          <p:cNvPr id="266" name="Google Shape;266;p23"/>
          <p:cNvSpPr txBox="1">
            <a:spLocks noGrp="1"/>
          </p:cNvSpPr>
          <p:nvPr>
            <p:ph type="body" idx="2"/>
          </p:nvPr>
        </p:nvSpPr>
        <p:spPr>
          <a:xfrm>
            <a:off x="3194801" y="2263540"/>
            <a:ext cx="2024100" cy="1820780"/>
          </a:xfrm>
          <a:prstGeom prst="rect">
            <a:avLst/>
          </a:prstGeom>
        </p:spPr>
        <p:txBody>
          <a:bodyPr spcFirstLastPara="1" wrap="square" lIns="91425" tIns="91425" rIns="91425" bIns="91425" anchor="t" anchorCtr="0">
            <a:noAutofit/>
          </a:bodyPr>
          <a:lstStyle/>
          <a:p>
            <a:pPr marL="0" indent="0">
              <a:buNone/>
            </a:pPr>
            <a:r>
              <a:rPr lang="en-US" b="1" dirty="0">
                <a:solidFill>
                  <a:srgbClr val="FF0000"/>
                </a:solidFill>
              </a:rPr>
              <a:t>DECENTRALIZED</a:t>
            </a:r>
            <a:endParaRPr b="1" dirty="0"/>
          </a:p>
          <a:p>
            <a:pPr marL="0" lvl="0" indent="0" algn="l" rtl="0">
              <a:spcBef>
                <a:spcPts val="600"/>
              </a:spcBef>
              <a:spcAft>
                <a:spcPts val="0"/>
              </a:spcAft>
              <a:buNone/>
            </a:pPr>
            <a:r>
              <a:rPr lang="en-IN" dirty="0"/>
              <a:t>No organization or person has central control over the platform.</a:t>
            </a:r>
          </a:p>
        </p:txBody>
      </p:sp>
      <p:sp>
        <p:nvSpPr>
          <p:cNvPr id="267" name="Google Shape;267;p23"/>
          <p:cNvSpPr txBox="1">
            <a:spLocks noGrp="1"/>
          </p:cNvSpPr>
          <p:nvPr>
            <p:ph type="body" idx="3"/>
          </p:nvPr>
        </p:nvSpPr>
        <p:spPr>
          <a:xfrm>
            <a:off x="5322501" y="2263540"/>
            <a:ext cx="2024100" cy="1820780"/>
          </a:xfrm>
          <a:prstGeom prst="rect">
            <a:avLst/>
          </a:prstGeom>
        </p:spPr>
        <p:txBody>
          <a:bodyPr spcFirstLastPara="1" wrap="square" lIns="91425" tIns="91425" rIns="91425" bIns="91425" anchor="t" anchorCtr="0">
            <a:noAutofit/>
          </a:bodyPr>
          <a:lstStyle/>
          <a:p>
            <a:pPr marL="0" indent="0">
              <a:buNone/>
            </a:pPr>
            <a:r>
              <a:rPr lang="en-IN" b="1" dirty="0">
                <a:solidFill>
                  <a:srgbClr val="66FF33"/>
                </a:solidFill>
              </a:rPr>
              <a:t>IMMUTABLE</a:t>
            </a:r>
            <a:endParaRPr b="1" dirty="0"/>
          </a:p>
          <a:p>
            <a:pPr marL="0" lvl="0" indent="0" algn="l" rtl="0">
              <a:spcBef>
                <a:spcPts val="600"/>
              </a:spcBef>
              <a:spcAft>
                <a:spcPts val="0"/>
              </a:spcAft>
              <a:buNone/>
            </a:pPr>
            <a:r>
              <a:rPr lang="en-IN" dirty="0"/>
              <a:t>Due to immutable nature of the platform, frauds can be prevented.</a:t>
            </a:r>
            <a:endParaRPr dirty="0"/>
          </a:p>
          <a:p>
            <a:pPr marL="0" lvl="0" indent="0" algn="l" rtl="0">
              <a:spcBef>
                <a:spcPts val="600"/>
              </a:spcBef>
              <a:spcAft>
                <a:spcPts val="0"/>
              </a:spcAft>
              <a:buNone/>
            </a:pPr>
            <a:endParaRPr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146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Home Page</a:t>
            </a:r>
            <a:endParaRPr sz="1800" b="1" dirty="0"/>
          </a:p>
          <a:p>
            <a:pPr marL="0" lvl="0" indent="0" algn="l" rtl="0">
              <a:spcBef>
                <a:spcPts val="600"/>
              </a:spcBef>
              <a:spcAft>
                <a:spcPts val="0"/>
              </a:spcAft>
              <a:buNone/>
            </a:pPr>
            <a:r>
              <a:rPr lang="en-IN" sz="1800" dirty="0"/>
              <a:t>The user can navigate to various features from this page like join the community, check the community page</a:t>
            </a:r>
            <a:endParaRPr sz="1800" dirty="0"/>
          </a:p>
        </p:txBody>
      </p:sp>
      <p:sp>
        <p:nvSpPr>
          <p:cNvPr id="373" name="Google Shape;373;p34"/>
          <p:cNvSpPr/>
          <p:nvPr/>
        </p:nvSpPr>
        <p:spPr>
          <a:xfrm>
            <a:off x="5240125"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EBA6D5EE-80B1-40D5-A974-F71854CFA125}"/>
              </a:ext>
            </a:extLst>
          </p:cNvPr>
          <p:cNvPicPr>
            <a:picLocks noChangeAspect="1"/>
          </p:cNvPicPr>
          <p:nvPr/>
        </p:nvPicPr>
        <p:blipFill>
          <a:blip r:embed="rId3"/>
          <a:stretch>
            <a:fillRect/>
          </a:stretch>
        </p:blipFill>
        <p:spPr>
          <a:xfrm>
            <a:off x="5240124" y="839000"/>
            <a:ext cx="1892195" cy="3356100"/>
          </a:xfrm>
          <a:prstGeom prst="rect">
            <a:avLst/>
          </a:prstGeom>
        </p:spPr>
      </p:pic>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464</Words>
  <Application>Microsoft Office PowerPoint</Application>
  <PresentationFormat>On-screen Show (16:9)</PresentationFormat>
  <Paragraphs>75</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Dumaine</vt:lpstr>
      <vt:lpstr>UNIGO</vt:lpstr>
      <vt:lpstr>HELLO!</vt:lpstr>
      <vt:lpstr>OUR IDEA</vt:lpstr>
      <vt:lpstr>BIG CONCEPT</vt:lpstr>
      <vt:lpstr>Features</vt:lpstr>
      <vt:lpstr>PowerPoint Presentation</vt:lpstr>
      <vt:lpstr>TECHNOLOGY STACK</vt:lpstr>
      <vt:lpstr>Why we’re using  Block-Chain?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Harsh Mauny</dc:creator>
  <cp:lastModifiedBy>Harsh Mauny</cp:lastModifiedBy>
  <cp:revision>79</cp:revision>
  <dcterms:modified xsi:type="dcterms:W3CDTF">2022-11-06T05:04:59Z</dcterms:modified>
</cp:coreProperties>
</file>